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63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60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高效协同供应链赛道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238990" cy="6884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29413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组织模式创新（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59182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协同程度（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1030" y="63055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库存周转率（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1030" y="52260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供应链响应效率</a:t>
            </a:r>
            <a:r>
              <a:rPr 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</Words>
  <Application>WPS 文字</Application>
  <PresentationFormat>宽屏</PresentationFormat>
  <Paragraphs>47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22</cp:revision>
  <dcterms:created xsi:type="dcterms:W3CDTF">2024-11-20T06:42:28Z</dcterms:created>
  <dcterms:modified xsi:type="dcterms:W3CDTF">2024-11-20T06:42:28Z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7A281AC3581F506A1E643C671836F859_43</vt:lpwstr>
  </property>
</Properties>
</file>